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2" r:id="rId3"/>
    <p:sldId id="257" r:id="rId4"/>
    <p:sldId id="268" r:id="rId5"/>
    <p:sldId id="258" r:id="rId6"/>
    <p:sldId id="287" r:id="rId7"/>
    <p:sldId id="272" r:id="rId8"/>
    <p:sldId id="283" r:id="rId9"/>
    <p:sldId id="284" r:id="rId10"/>
    <p:sldId id="285" r:id="rId11"/>
    <p:sldId id="286" r:id="rId12"/>
    <p:sldId id="261" r:id="rId13"/>
    <p:sldId id="288" r:id="rId14"/>
    <p:sldId id="289" r:id="rId15"/>
    <p:sldId id="270" r:id="rId16"/>
    <p:sldId id="262" r:id="rId17"/>
    <p:sldId id="275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FF"/>
    <a:srgbClr val="FFE89F"/>
    <a:srgbClr val="FFE07D"/>
    <a:srgbClr val="FFD13F"/>
    <a:srgbClr val="E1EFD9"/>
    <a:srgbClr val="F16649"/>
    <a:srgbClr val="FFC000"/>
    <a:srgbClr val="F4836C"/>
    <a:srgbClr val="F7A797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6. </a:t>
            </a:r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9954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7. </a:t>
            </a:r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43062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8. </a:t>
            </a:r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144128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20624"/>
              </p:ext>
            </p:extLst>
          </p:nvPr>
        </p:nvGraphicFramePr>
        <p:xfrm>
          <a:off x="653083" y="177568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99114"/>
              </p:ext>
            </p:extLst>
          </p:nvPr>
        </p:nvGraphicFramePr>
        <p:xfrm>
          <a:off x="653083" y="2255979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61209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67247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23658" y="3986162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84620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89193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54730" y="5510102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80312" y="3026908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40524" y="3506535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37964" y="3986162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96449" y="4465789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12816" y="4980238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49322" y="5510102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23198" y="3026908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29236" y="350653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85647" y="398616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46609" y="446578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51182" y="498023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13660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984" y="5600701"/>
            <a:ext cx="7972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Can you add more words to each group?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80347"/>
              </p:ext>
            </p:extLst>
          </p:nvPr>
        </p:nvGraphicFramePr>
        <p:xfrm>
          <a:off x="807403" y="1396998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3201069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72500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224181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72144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320106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68069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4195145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72500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2241815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72144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320106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68069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419514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128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06337" y="1083019"/>
            <a:ext cx="4931326" cy="2458647"/>
            <a:chOff x="2051472" y="1811975"/>
            <a:chExt cx="4931326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472" y="3685847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Rhythm in sentences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35182" y="4177145"/>
            <a:ext cx="7325591" cy="15586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61209" y="4478482"/>
            <a:ext cx="6421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 a sentence, the stressed and unstressed syllables combine to make rhythm.</a:t>
            </a: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0370" y="20334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200" y="202698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If you </a:t>
            </a:r>
            <a:r>
              <a:rPr lang="en-US" sz="2400" b="1"/>
              <a:t>cy</a:t>
            </a:r>
            <a:r>
              <a:rPr lang="en-US" sz="2400"/>
              <a:t>cle, it’ll </a:t>
            </a:r>
            <a:r>
              <a:rPr lang="en-US" sz="2400" b="1"/>
              <a:t>help</a:t>
            </a:r>
            <a:r>
              <a:rPr lang="en-US" sz="2400"/>
              <a:t> the </a:t>
            </a:r>
            <a:r>
              <a:rPr lang="en-US" sz="2400" b="1"/>
              <a:t>Earth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0370" y="26739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23162" y="3409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7992" y="340092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20370" y="4153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99" y="414529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20370" y="49247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200" y="492474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200" y="268257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Wa</a:t>
            </a:r>
            <a:r>
              <a:rPr lang="en-US" sz="2400"/>
              <a:t>ter is </a:t>
            </a:r>
            <a:r>
              <a:rPr lang="en-US" sz="2400" b="1"/>
              <a:t>good</a:t>
            </a:r>
            <a:r>
              <a:rPr lang="en-US" sz="2400"/>
              <a:t> for your </a:t>
            </a:r>
            <a:r>
              <a:rPr lang="en-US" sz="2400" b="1"/>
              <a:t>bo</a:t>
            </a:r>
            <a:r>
              <a:rPr lang="en-US" sz="2400"/>
              <a:t>dy.</a:t>
            </a:r>
            <a:endParaRPr lang="en-US" sz="2400" dirty="0"/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725" y="478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683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94" y="1882423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What</a:t>
            </a:r>
            <a:r>
              <a:rPr lang="en-US" sz="2600"/>
              <a:t> are you </a:t>
            </a:r>
            <a:r>
              <a:rPr lang="en-US" sz="2600" b="1"/>
              <a:t>do</a:t>
            </a:r>
            <a:r>
              <a:rPr lang="en-US" sz="260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/>
              <a:t>I’m </a:t>
            </a:r>
            <a:r>
              <a:rPr lang="en-US" sz="2600" b="1"/>
              <a:t>wri</a:t>
            </a:r>
            <a:r>
              <a:rPr lang="en-US" sz="2600"/>
              <a:t>ting an </a:t>
            </a:r>
            <a:r>
              <a:rPr lang="en-US" sz="2600" b="1"/>
              <a:t>ar</a:t>
            </a:r>
            <a:r>
              <a:rPr lang="en-US" sz="2600"/>
              <a:t>ticle about </a:t>
            </a:r>
            <a:r>
              <a:rPr lang="en-US" sz="2600" b="1"/>
              <a:t>go</a:t>
            </a:r>
            <a:r>
              <a:rPr lang="en-US" sz="2600"/>
              <a:t>ing </a:t>
            </a:r>
            <a:r>
              <a:rPr lang="en-US" sz="2600" b="1"/>
              <a:t>green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 b="1"/>
              <a:t>Great</a:t>
            </a:r>
            <a:r>
              <a:rPr lang="en-US" sz="2600"/>
              <a:t>! I’m </a:t>
            </a:r>
            <a:r>
              <a:rPr lang="en-US" sz="2600" b="1"/>
              <a:t>wri</a:t>
            </a:r>
            <a:r>
              <a:rPr lang="en-US" sz="2600"/>
              <a:t>ting a </a:t>
            </a:r>
            <a:r>
              <a:rPr lang="en-US" sz="2600" b="1"/>
              <a:t>po</a:t>
            </a:r>
            <a:r>
              <a:rPr lang="en-US" sz="2600"/>
              <a:t>em about the </a:t>
            </a:r>
            <a:r>
              <a:rPr lang="en-US" sz="2600" b="1"/>
              <a:t>3Rs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Mi: </a:t>
            </a:r>
            <a:r>
              <a:rPr lang="en-US" sz="2600" b="1"/>
              <a:t>Let</a:t>
            </a:r>
            <a:r>
              <a:rPr lang="en-US" sz="2600"/>
              <a:t> me </a:t>
            </a:r>
            <a:r>
              <a:rPr lang="en-US" sz="2600" b="1"/>
              <a:t>read</a:t>
            </a:r>
            <a:r>
              <a:rPr lang="en-US" sz="260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/>
              <a:t>Vy: </a:t>
            </a:r>
            <a:r>
              <a:rPr lang="en-US" sz="2600"/>
              <a:t>I’m still </a:t>
            </a:r>
            <a:r>
              <a:rPr lang="en-US" sz="2600" b="1"/>
              <a:t>wri</a:t>
            </a:r>
            <a:r>
              <a:rPr lang="en-US" sz="2600"/>
              <a:t>ting. </a:t>
            </a:r>
            <a:r>
              <a:rPr lang="en-US" sz="2600" b="1"/>
              <a:t>Wait</a:t>
            </a:r>
            <a:r>
              <a:rPr lang="en-US" sz="2600"/>
              <a:t> for a </a:t>
            </a:r>
            <a:r>
              <a:rPr lang="en-US" sz="2600" b="1"/>
              <a:t>mi</a:t>
            </a:r>
            <a:r>
              <a:rPr lang="en-US" sz="260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1307" y="9393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8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1551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521993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89705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857907"/>
            <a:ext cx="4128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5252938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Pay attention to the bold syllables.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4485" y="3786491"/>
            <a:ext cx="26130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Rhythm in sentences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3" y="5424398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3465" y="5394639"/>
            <a:ext cx="3865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861811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23955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863715"/>
              </p:ext>
            </p:extLst>
          </p:nvPr>
        </p:nvGraphicFramePr>
        <p:xfrm>
          <a:off x="919674" y="1547090"/>
          <a:ext cx="7331283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3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22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using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using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B05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creating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2992049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4" y="4032906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39" y="5459846"/>
            <a:ext cx="1035411" cy="10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5963" y="1433946"/>
            <a:ext cx="6920346" cy="1527463"/>
            <a:chOff x="955963" y="1433946"/>
            <a:chExt cx="6920346" cy="1527463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3308809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3221701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3157317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3223595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37" y="5131281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63" y="5097196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43986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22301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41831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6009883" y="5430624"/>
            <a:ext cx="2256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623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1607</TotalTime>
  <Words>588</Words>
  <Application>Microsoft Office PowerPoint</Application>
  <PresentationFormat>On-screen Show (4:3)</PresentationFormat>
  <Paragraphs>161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89</cp:revision>
  <dcterms:created xsi:type="dcterms:W3CDTF">2020-12-09T02:04:09Z</dcterms:created>
  <dcterms:modified xsi:type="dcterms:W3CDTF">2021-07-22T10:20:56Z</dcterms:modified>
</cp:coreProperties>
</file>